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B8F0E-A3D0-4ED1-8376-00634E68E892}" type="datetimeFigureOut">
              <a:rPr lang="ru-RU" smtClean="0"/>
              <a:t>23.04.2019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7EDC6-7EBA-4C8F-BE10-4D9098F866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17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7EDC6-7EBA-4C8F-BE10-4D9098F8660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19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uk-UA" sz="4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Сім'я і сімейні цінності</a:t>
            </a:r>
            <a:r>
              <a:rPr lang="uk-UA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uk-UA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uk-UA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uk-UA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4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uk-UA" sz="4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uk-UA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4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uk-UA" sz="4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Розробила:</a:t>
            </a:r>
            <a:br>
              <a:rPr lang="uk-UA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Соціальний педагог </a:t>
            </a:r>
            <a:br>
              <a:rPr lang="uk-UA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Слободенюк А.Д.</a:t>
            </a:r>
            <a:r>
              <a:rPr lang="uk-UA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uk-UA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48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849694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6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Функції сім’ї:</a:t>
            </a:r>
            <a:b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виховна; </a:t>
            </a:r>
            <a:b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господарсько-побутова; економічна; </a:t>
            </a:r>
            <a:b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соціально-статусна; 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репродуктивна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; </a:t>
            </a:r>
            <a:b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сексуально-еротична; </a:t>
            </a: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психотерапевтична; 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духовне спілкування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491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Сім’я для дитини - це місце її народження і становлення </a:t>
            </a:r>
            <a:b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uk-UA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9"/>
            <a:ext cx="4104455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700809"/>
            <a:ext cx="4320480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09" y="4347144"/>
            <a:ext cx="5410200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6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uk-UA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Сім'я </a:t>
            </a:r>
            <a:r>
              <a:rPr lang="uk-UA" sz="4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- це певний морально-психологічний клімат, це школа відносин з людьми</a:t>
            </a:r>
            <a:r>
              <a:rPr lang="uk-UA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  <a:br>
              <a:rPr lang="uk-UA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 родині </a:t>
            </a:r>
            <a:r>
              <a:rPr lang="ru-RU" sz="4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дитина отримує ази знань про навколишній світ, а в подальшому і саму культуру</a:t>
            </a:r>
          </a:p>
        </p:txBody>
      </p:sp>
    </p:spTree>
    <p:extLst>
      <p:ext uri="{BB962C8B-B14F-4D97-AF65-F5344CB8AC3E}">
        <p14:creationId xmlns:p14="http://schemas.microsoft.com/office/powerpoint/2010/main" val="2494254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 </a:t>
            </a:r>
            <a:r>
              <a:rPr lang="uk-UA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родині складаються уявлення дитини про добро і зло, про порядність, про шанобливе ставлення до матеріальних і духовних цінностей. У сім'ї з близькими людьми вона переживає почуття любові, дружби, обов'язку, відповідальності, справедливості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138665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 сім'ї дитина включається в усі життєво важливі види діяльності - інтелектуальну, пізнавальну, трудову, громадську, ігрову, творчу та </a:t>
            </a:r>
            <a:r>
              <a:rPr lang="ru-RU" sz="4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інші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9097"/>
            <a:ext cx="3312368" cy="2520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42666"/>
            <a:ext cx="3333750" cy="2402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25144"/>
            <a:ext cx="2619375" cy="203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05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Особливістю сімейного виховання є те, що воно органічно зливається з усією життєдіяльністю людини.</a:t>
            </a:r>
            <a:endParaRPr lang="uk-UA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23" y="3068960"/>
            <a:ext cx="2907703" cy="22322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16301"/>
            <a:ext cx="3130044" cy="19536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301"/>
            <a:ext cx="2780928" cy="195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3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Поради батькам: </a:t>
            </a:r>
            <a:b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«Не скупіться на любов»; </a:t>
            </a:r>
            <a:b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«Карайте з розумом»; </a:t>
            </a:r>
            <a:b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«Проводьте вільний час разом»; «Вчіть відрізняти добро від зла»; </a:t>
            </a:r>
            <a:b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«Вчіть взаємоповаги»; </a:t>
            </a:r>
            <a:b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«Уважно вислухайте»;</a:t>
            </a:r>
            <a:b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«Уникайте читання нотацій»; «Давайте точні корисні поради »</a:t>
            </a:r>
            <a:endParaRPr lang="uk-UA" sz="40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2221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95739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Пам’ятайте, ми виховуємо людину! Ми з вами - батьки. І в наших силах допомогти своїй дитині вирости добрим, розумним, активним, сильним, сміливим, хоробрим, відповідальним, творчим ... Одним словом 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- ЛЮДИНОЮ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0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ДЯКУЮ ЗА УВАГУ!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56084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8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Сім'я </a:t>
            </a:r>
            <a:r>
              <a:rPr lang="uk-UA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... Сім'я - це те, що ми ділимо на </a:t>
            </a:r>
            <a:r>
              <a:rPr lang="uk-UA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всіх.</a:t>
            </a:r>
            <a:br>
              <a:rPr lang="uk-UA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uk-UA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Всім потроху: і сльози, і сміх, сім'я - це те, що з тобою завжди. </a:t>
            </a:r>
            <a:r>
              <a:rPr lang="uk-UA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uk-UA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Нехай </a:t>
            </a:r>
            <a:r>
              <a:rPr lang="uk-UA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мчать секунди, тижні, роки, а</a:t>
            </a:r>
            <a:r>
              <a:rPr lang="uk-UA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ле </a:t>
            </a:r>
            <a:r>
              <a:rPr lang="uk-UA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стіни рідні, отчий дім твій </a:t>
            </a:r>
            <a:r>
              <a:rPr lang="uk-UA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– </a:t>
            </a:r>
            <a:br>
              <a:rPr lang="uk-UA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Серце </a:t>
            </a:r>
            <a:r>
              <a:rPr lang="uk-UA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навіки залишиться в ньому!</a:t>
            </a: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24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Погано людині, коли 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вона одна… </a:t>
            </a: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горе 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одному… </a:t>
            </a:r>
            <a:b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один </a:t>
            </a: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не 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воїн…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87" y="3284984"/>
            <a:ext cx="4070226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396285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6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 </a:t>
            </a: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сьогоднішньому цивілізованому 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світі </a:t>
            </a: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люди 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прагнуть </a:t>
            </a: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триматися разом, уживатися один з одним, незважаючи на пов'язані з цим труднощі. 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Людину </a:t>
            </a: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без сім'ї важко вважати цілком 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щасливою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62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Специфікою сімейного виховання є «багатовимірність » життя сім'ї; </a:t>
            </a:r>
            <a:b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широта і багатогранність впливів;</a:t>
            </a:r>
            <a:b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умови, які створюються членами сім'ї. </a:t>
            </a:r>
            <a:b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uk-UA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Якщо вони створені осмислено і цілеспрямовано, то можуть стати основою всебічного розвитку особистості.</a:t>
            </a:r>
            <a:endParaRPr lang="uk-UA" sz="36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38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Родина </a:t>
            </a:r>
            <a:r>
              <a:rPr lang="uk-UA" sz="4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- </a:t>
            </a:r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це </a:t>
            </a:r>
            <a:r>
              <a:rPr lang="uk-UA" sz="4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і трудовий колектив, і моральна опора, </a:t>
            </a:r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і </a:t>
            </a:r>
            <a:r>
              <a:rPr lang="uk-UA" sz="4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вищі людські прихильності (любов, дружба</a:t>
            </a:r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), </a:t>
            </a:r>
            <a:r>
              <a:rPr lang="uk-UA" sz="4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і простір для відпочинку, і школа доброти, </a:t>
            </a:r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і </a:t>
            </a:r>
            <a:r>
              <a:rPr lang="uk-UA" sz="4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різноманітна система відносин з батьками, братами, сестрами, рідними і знайомими, мораль і смаки, манери і звички, світогляд і переконання, характер і ідеали ... 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127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Основи всього цього </a:t>
            </a:r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закладаються </a:t>
            </a:r>
            <a:r>
              <a:rPr lang="uk-UA" sz="4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 сім'ї</a:t>
            </a:r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  <a:b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4" y="1412776"/>
            <a:ext cx="76708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2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Сім</a:t>
            </a:r>
            <a:r>
              <a:rPr lang="en-US" sz="3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`</a:t>
            </a:r>
            <a:r>
              <a:rPr lang="uk-UA" sz="3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я – це група </a:t>
            </a:r>
            <a:r>
              <a:rPr lang="uk-UA" sz="3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людей, що складається з батьків, дітей, онуків і близьких родичів, які живуть разом. Група родичів, дружна і згуртована спільними </a:t>
            </a:r>
            <a:r>
              <a:rPr lang="uk-UA" sz="3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інтересами.</a:t>
            </a:r>
            <a:endParaRPr lang="ru-RU" sz="38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35676"/>
            <a:ext cx="4100314" cy="32357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35676"/>
            <a:ext cx="4176464" cy="32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2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 сучасній літературі сім’я визначається як «мала соціальна група, заснована на любові, шлюбі та родинних відносинах, об’єднана спільністю побуту і веденням господарства, правовими і моральними відносинами, народженням і вихованням дітей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»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05595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</TotalTime>
  <Words>323</Words>
  <Application>Microsoft Office PowerPoint</Application>
  <PresentationFormat>Экран (4:3)</PresentationFormat>
  <Paragraphs>19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Georgia</vt:lpstr>
      <vt:lpstr>Trebuchet MS</vt:lpstr>
      <vt:lpstr>Воздушный поток</vt:lpstr>
      <vt:lpstr> Сім'я і сімейні цінності      Розробила: Соціальний педагог  Слободенюк А.Д. </vt:lpstr>
      <vt:lpstr>Сім'я ... Сім'я - це те, що ми ділимо на всіх.  Всім потроху: і сльози, і сміх, сім'я - це те, що з тобою завжди.  Нехай мчать секунди, тижні, роки, але стіни рідні, отчий дім твій –  Серце навіки залишиться в ньому!</vt:lpstr>
      <vt:lpstr>Погано людині, коли вона одна… горе одному…  один не воїн…</vt:lpstr>
      <vt:lpstr>В сьогоднішньому цивілізованому світі люди прагнуть триматися разом, уживатися один з одним, незважаючи на пов'язані з цим труднощі.  Людину без сім'ї важко вважати цілком щасливою</vt:lpstr>
      <vt:lpstr>Специфікою сімейного виховання є «багатовимірність » життя сім'ї;  широта і багатогранність впливів; умови, які створюються членами сім'ї.   Якщо вони створені осмислено і цілеспрямовано, то можуть стати основою всебічного розвитку особистості.</vt:lpstr>
      <vt:lpstr>Родина - це і трудовий колектив, і моральна опора, і вищі людські прихильності (любов, дружба), і простір для відпочинку, і школа доброти, і різноманітна система відносин з батьками, братами, сестрами, рідними і знайомими, мораль і смаки, манери і звички, світогляд і переконання, характер і ідеали ... </vt:lpstr>
      <vt:lpstr>Основи всього цього  закладаються в сім'ї. </vt:lpstr>
      <vt:lpstr>Сім`я – це група людей, що складається з батьків, дітей, онуків і близьких родичів, які живуть разом. Група родичів, дружна і згуртована спільними інтересами.</vt:lpstr>
      <vt:lpstr>У сучасній літературі сім’я визначається як «мала соціальна група, заснована на любові, шлюбі та родинних відносинах, об’єднана спільністю побуту і веденням господарства, правовими і моральними відносинами, народженням і вихованням дітей»</vt:lpstr>
      <vt:lpstr>Функції сім’ї: виховна;  господарсько-побутова; економічна;  соціально-статусна; репродуктивна;  сексуально-еротична;  психотерапевтична;  духовне спілкування</vt:lpstr>
      <vt:lpstr>Сім’я для дитини - це місце її народження і становлення  </vt:lpstr>
      <vt:lpstr> Сім'я - це певний морально-психологічний клімат, це школа відносин з людьми. У родині дитина отримує ази знань про навколишній світ, а в подальшому і саму культуру</vt:lpstr>
      <vt:lpstr>У родині складаються уявлення дитини про добро і зло, про порядність, про шанобливе ставлення до матеріальних і духовних цінностей. У сім'ї з близькими людьми вона переживає почуття любові, дружби, обов'язку, відповідальності, справедливості</vt:lpstr>
      <vt:lpstr>У сім'ї дитина включається в усі життєво важливі види діяльності - інтелектуальну, пізнавальну, трудову, громадську, ігрову, творчу та інші</vt:lpstr>
      <vt:lpstr>Особливістю сімейного виховання є те, що воно органічно зливається з усією життєдіяльністю людини.</vt:lpstr>
      <vt:lpstr>Поради батькам:  «Не скупіться на любов»;  «Карайте з розумом»;  «Проводьте вільний час разом»; «Вчіть відрізняти добро від зла»;  «Вчіть взаємоповаги»;  «Уважно вислухайте»; «Уникайте читання нотацій»; «Давайте точні корисні поради »</vt:lpstr>
      <vt:lpstr>Пам’ятайте, ми виховуємо людину! Ми з вами - батьки. І в наших силах допомогти своїй дитині вирости добрим, розумним, активним, сильним, сміливим, хоробрим, відповідальним, творчим ... Одним словом - ЛЮДИНОЮ.</vt:lpstr>
      <vt:lpstr> 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Сім'я і сімейні цінності      Розробила: Соціальний педагог  Слободенюк А.Д. </dc:title>
  <dc:creator>Настя</dc:creator>
  <cp:lastModifiedBy>Пользователь Windows</cp:lastModifiedBy>
  <cp:revision>11</cp:revision>
  <dcterms:created xsi:type="dcterms:W3CDTF">2019-04-04T19:44:27Z</dcterms:created>
  <dcterms:modified xsi:type="dcterms:W3CDTF">2019-04-23T11:26:24Z</dcterms:modified>
</cp:coreProperties>
</file>