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5" r:id="rId2"/>
    <p:sldId id="277" r:id="rId3"/>
    <p:sldId id="279" r:id="rId4"/>
    <p:sldId id="258" r:id="rId5"/>
    <p:sldId id="259" r:id="rId6"/>
    <p:sldId id="262" r:id="rId7"/>
    <p:sldId id="263" r:id="rId8"/>
    <p:sldId id="283" r:id="rId9"/>
    <p:sldId id="284" r:id="rId10"/>
    <p:sldId id="274" r:id="rId11"/>
    <p:sldId id="281" r:id="rId12"/>
    <p:sldId id="282" r:id="rId13"/>
    <p:sldId id="272" r:id="rId14"/>
    <p:sldId id="273" r:id="rId15"/>
    <p:sldId id="268" r:id="rId16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194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21911500551127E-2"/>
          <c:y val="7.0012759916596265E-2"/>
          <c:w val="0.54732022159864324"/>
          <c:h val="0.818523926189945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7"/>
              <c:layout>
                <c:manualLayout>
                  <c:x val="6.6479929005638753E-3"/>
                  <c:y val="6.7730042007035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8"/>
                <c:pt idx="0">
                  <c:v>учні, один з батьків яких помер</c:v>
                </c:pt>
                <c:pt idx="1">
                  <c:v>учні з багатодітних родин </c:v>
                </c:pt>
                <c:pt idx="2">
                  <c:v>учні, які мають статус внутрішньо переміщеної особи</c:v>
                </c:pt>
                <c:pt idx="3">
                  <c:v>учні-сироти та учні, позбавлених батьківського піклування</c:v>
                </c:pt>
                <c:pt idx="4">
                  <c:v>учні з малозабезпечених родин</c:v>
                </c:pt>
                <c:pt idx="5">
                  <c:v>учні, один з батьків яких має статус учасника бойових дій в зоні ООС (АТО)</c:v>
                </c:pt>
                <c:pt idx="6">
                  <c:v>учні-інваліди</c:v>
                </c:pt>
                <c:pt idx="7">
                  <c:v>учні-чорнобильці 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8"/>
                <c:pt idx="0">
                  <c:v>56</c:v>
                </c:pt>
                <c:pt idx="1">
                  <c:v>42</c:v>
                </c:pt>
                <c:pt idx="2">
                  <c:v>35</c:v>
                </c:pt>
                <c:pt idx="3">
                  <c:v>11</c:v>
                </c:pt>
                <c:pt idx="4">
                  <c:v>16</c:v>
                </c:pt>
                <c:pt idx="5">
                  <c:v>6</c:v>
                </c:pt>
                <c:pt idx="6">
                  <c:v>4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r"/>
      <c:layout>
        <c:manualLayout>
          <c:xMode val="edge"/>
          <c:yMode val="edge"/>
          <c:x val="0.61969226592240423"/>
          <c:y val="0"/>
          <c:w val="0.3788852342358166"/>
          <c:h val="1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B26CEE-51CA-4BBC-855C-99A77D113BBB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AA37D88-3DB0-404A-8543-40A7D78DDC16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Поліпшення умов розвитку, виховання, реалізація творчих здібностей учнів.</a:t>
          </a:r>
          <a:endParaRPr lang="ru-RU" sz="2000" b="1" dirty="0">
            <a:solidFill>
              <a:schemeClr val="tx1"/>
            </a:solidFill>
          </a:endParaRPr>
        </a:p>
      </dgm:t>
    </dgm:pt>
    <dgm:pt modelId="{C57858FD-94FF-4478-AAA6-0AC0AB17716B}" type="parTrans" cxnId="{65E03590-B15E-4687-801A-F1E641A6C983}">
      <dgm:prSet/>
      <dgm:spPr/>
      <dgm:t>
        <a:bodyPr/>
        <a:lstStyle/>
        <a:p>
          <a:endParaRPr lang="ru-RU"/>
        </a:p>
      </dgm:t>
    </dgm:pt>
    <dgm:pt modelId="{80C46A33-0462-4BEF-88AE-DEAB8A4BCFD4}" type="sibTrans" cxnId="{65E03590-B15E-4687-801A-F1E641A6C983}">
      <dgm:prSet/>
      <dgm:spPr/>
      <dgm:t>
        <a:bodyPr/>
        <a:lstStyle/>
        <a:p>
          <a:endParaRPr lang="ru-RU"/>
        </a:p>
      </dgm:t>
    </dgm:pt>
    <dgm:pt modelId="{A62B65F6-17F3-4CF8-B9CC-34B43C15949E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Поліпшення стану здоров'я шляхом профілактики захворювань та оздоровлення.</a:t>
          </a:r>
          <a:endParaRPr lang="ru-RU" sz="2000" b="1" dirty="0">
            <a:solidFill>
              <a:schemeClr val="tx1"/>
            </a:solidFill>
          </a:endParaRPr>
        </a:p>
      </dgm:t>
    </dgm:pt>
    <dgm:pt modelId="{D9BCE21C-546B-4D38-9196-EB13C2C13427}" type="parTrans" cxnId="{73D51377-9F94-4444-AAFE-0F4569C450CE}">
      <dgm:prSet/>
      <dgm:spPr/>
      <dgm:t>
        <a:bodyPr/>
        <a:lstStyle/>
        <a:p>
          <a:endParaRPr lang="ru-RU"/>
        </a:p>
      </dgm:t>
    </dgm:pt>
    <dgm:pt modelId="{02FD05F6-928E-4344-B60C-53DFA6494174}" type="sibTrans" cxnId="{73D51377-9F94-4444-AAFE-0F4569C450CE}">
      <dgm:prSet/>
      <dgm:spPr/>
      <dgm:t>
        <a:bodyPr/>
        <a:lstStyle/>
        <a:p>
          <a:endParaRPr lang="ru-RU"/>
        </a:p>
      </dgm:t>
    </dgm:pt>
    <dgm:pt modelId="{D35F12FA-F687-4010-BD13-7DCB87C2FDC9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повноцінної участі у всіх сферах освітньої діяльності.</a:t>
          </a:r>
          <a:endParaRPr lang="ru-RU" sz="2000" b="1" dirty="0">
            <a:solidFill>
              <a:schemeClr val="tx1"/>
            </a:solidFill>
          </a:endParaRPr>
        </a:p>
      </dgm:t>
    </dgm:pt>
    <dgm:pt modelId="{4D28D28E-D069-4683-925A-7C4B1AB44D0C}" type="parTrans" cxnId="{A7DA5A2B-B731-435E-B26C-404C690BC8F3}">
      <dgm:prSet/>
      <dgm:spPr/>
      <dgm:t>
        <a:bodyPr/>
        <a:lstStyle/>
        <a:p>
          <a:endParaRPr lang="ru-RU"/>
        </a:p>
      </dgm:t>
    </dgm:pt>
    <dgm:pt modelId="{E0212655-7E44-4F2C-8F3F-4310F19B1CA2}" type="sibTrans" cxnId="{A7DA5A2B-B731-435E-B26C-404C690BC8F3}">
      <dgm:prSet/>
      <dgm:spPr/>
      <dgm:t>
        <a:bodyPr/>
        <a:lstStyle/>
        <a:p>
          <a:endParaRPr lang="ru-RU"/>
        </a:p>
      </dgm:t>
    </dgm:pt>
    <dgm:pt modelId="{3CEC0952-6EB2-48AC-9607-91E4BDF16D80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Діагностико-психологічне обстеження.</a:t>
          </a:r>
          <a:endParaRPr lang="ru-RU" sz="2000" b="1" dirty="0">
            <a:solidFill>
              <a:schemeClr val="tx1"/>
            </a:solidFill>
          </a:endParaRPr>
        </a:p>
      </dgm:t>
    </dgm:pt>
    <dgm:pt modelId="{9C7C520C-215F-4257-94E6-764458677E13}" type="parTrans" cxnId="{13AE37F6-484F-4A87-8101-1E97EC436A9A}">
      <dgm:prSet/>
      <dgm:spPr/>
      <dgm:t>
        <a:bodyPr/>
        <a:lstStyle/>
        <a:p>
          <a:endParaRPr lang="ru-RU"/>
        </a:p>
      </dgm:t>
    </dgm:pt>
    <dgm:pt modelId="{9295498D-4B1A-48A1-B180-26F0A9FCCC55}" type="sibTrans" cxnId="{13AE37F6-484F-4A87-8101-1E97EC436A9A}">
      <dgm:prSet/>
      <dgm:spPr/>
      <dgm:t>
        <a:bodyPr/>
        <a:lstStyle/>
        <a:p>
          <a:endParaRPr lang="ru-RU"/>
        </a:p>
      </dgm:t>
    </dgm:pt>
    <dgm:pt modelId="{CCEB04F6-DEF4-465B-9A4E-D2B85F993151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Надання адресної допомоги дітям, що перебувають в особливо складних матеріальних умовах.</a:t>
          </a:r>
          <a:endParaRPr lang="ru-RU" sz="2000" b="1" dirty="0">
            <a:solidFill>
              <a:schemeClr val="tx1"/>
            </a:solidFill>
          </a:endParaRPr>
        </a:p>
      </dgm:t>
    </dgm:pt>
    <dgm:pt modelId="{BF8D2C41-1E94-4BD0-90F2-F881EF398010}" type="parTrans" cxnId="{41BA457D-D925-405A-A82F-27D929230EEB}">
      <dgm:prSet/>
      <dgm:spPr/>
      <dgm:t>
        <a:bodyPr/>
        <a:lstStyle/>
        <a:p>
          <a:endParaRPr lang="ru-RU"/>
        </a:p>
      </dgm:t>
    </dgm:pt>
    <dgm:pt modelId="{C6B65727-8BD6-4245-ACD9-D071C505A483}" type="sibTrans" cxnId="{41BA457D-D925-405A-A82F-27D929230EEB}">
      <dgm:prSet/>
      <dgm:spPr/>
      <dgm:t>
        <a:bodyPr/>
        <a:lstStyle/>
        <a:p>
          <a:endParaRPr lang="ru-RU"/>
        </a:p>
      </dgm:t>
    </dgm:pt>
    <dgm:pt modelId="{2E29F924-E33D-4480-9968-CCF680A1967D}" type="pres">
      <dgm:prSet presAssocID="{74B26CEE-51CA-4BBC-855C-99A77D113BB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238CB5-9E44-49E8-8BEA-7CDAE1E2194E}" type="pres">
      <dgm:prSet presAssocID="{8AA37D88-3DB0-404A-8543-40A7D78DDC16}" presName="parentLin" presStyleCnt="0"/>
      <dgm:spPr/>
    </dgm:pt>
    <dgm:pt modelId="{849D7B42-88E6-4C62-9EB3-2F4662AFCD93}" type="pres">
      <dgm:prSet presAssocID="{8AA37D88-3DB0-404A-8543-40A7D78DDC1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BFC1D49-D051-442E-B753-8DFA857C5EED}" type="pres">
      <dgm:prSet presAssocID="{8AA37D88-3DB0-404A-8543-40A7D78DDC16}" presName="parentText" presStyleLbl="node1" presStyleIdx="0" presStyleCnt="5" custScaleX="142857" custLinFactNeighborX="28447" custLinFactNeighborY="495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69611-E862-4B49-BF2A-D442D5E24D4E}" type="pres">
      <dgm:prSet presAssocID="{8AA37D88-3DB0-404A-8543-40A7D78DDC16}" presName="negativeSpace" presStyleCnt="0"/>
      <dgm:spPr/>
    </dgm:pt>
    <dgm:pt modelId="{D7995642-078E-4CDA-8140-78A203E76CFF}" type="pres">
      <dgm:prSet presAssocID="{8AA37D88-3DB0-404A-8543-40A7D78DDC16}" presName="childText" presStyleLbl="conFgAcc1" presStyleIdx="0" presStyleCnt="5" custScaleX="100000" custLinFactY="38777" custLinFactNeighborX="-533" custLinFactNeighborY="100000">
        <dgm:presLayoutVars>
          <dgm:bulletEnabled val="1"/>
        </dgm:presLayoutVars>
      </dgm:prSet>
      <dgm:spPr/>
    </dgm:pt>
    <dgm:pt modelId="{28886D60-7EA4-48C2-9CFF-32446803838F}" type="pres">
      <dgm:prSet presAssocID="{80C46A33-0462-4BEF-88AE-DEAB8A4BCFD4}" presName="spaceBetweenRectangles" presStyleCnt="0"/>
      <dgm:spPr/>
    </dgm:pt>
    <dgm:pt modelId="{6CF48EBC-5A08-4D16-96F3-6135FCC91041}" type="pres">
      <dgm:prSet presAssocID="{A62B65F6-17F3-4CF8-B9CC-34B43C15949E}" presName="parentLin" presStyleCnt="0"/>
      <dgm:spPr/>
    </dgm:pt>
    <dgm:pt modelId="{1098E2DD-8653-4CAB-A22C-53704C720610}" type="pres">
      <dgm:prSet presAssocID="{A62B65F6-17F3-4CF8-B9CC-34B43C15949E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D829D6E-6707-45F0-828A-16D5256A9D80}" type="pres">
      <dgm:prSet presAssocID="{A62B65F6-17F3-4CF8-B9CC-34B43C15949E}" presName="parentText" presStyleLbl="node1" presStyleIdx="1" presStyleCnt="5" custScaleX="142857" custLinFactNeighborX="27932" custLinFactNeighborY="513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6189B-A056-4BB6-A5BA-D5AAEEA9800E}" type="pres">
      <dgm:prSet presAssocID="{A62B65F6-17F3-4CF8-B9CC-34B43C15949E}" presName="negativeSpace" presStyleCnt="0"/>
      <dgm:spPr/>
    </dgm:pt>
    <dgm:pt modelId="{9B58270C-ACF7-4A4D-94B1-7337D4887B9C}" type="pres">
      <dgm:prSet presAssocID="{A62B65F6-17F3-4CF8-B9CC-34B43C15949E}" presName="childText" presStyleLbl="conFgAcc1" presStyleIdx="1" presStyleCnt="5" custScaleX="100000" custLinFactY="38777" custLinFactNeighborX="1330" custLinFactNeighborY="100000">
        <dgm:presLayoutVars>
          <dgm:bulletEnabled val="1"/>
        </dgm:presLayoutVars>
      </dgm:prSet>
      <dgm:spPr/>
    </dgm:pt>
    <dgm:pt modelId="{48C3E030-C947-444C-84C3-4F2DEC6BB5DD}" type="pres">
      <dgm:prSet presAssocID="{02FD05F6-928E-4344-B60C-53DFA6494174}" presName="spaceBetweenRectangles" presStyleCnt="0"/>
      <dgm:spPr/>
    </dgm:pt>
    <dgm:pt modelId="{027C297F-67AB-420C-8FE3-18ED0FF231A3}" type="pres">
      <dgm:prSet presAssocID="{D35F12FA-F687-4010-BD13-7DCB87C2FDC9}" presName="parentLin" presStyleCnt="0"/>
      <dgm:spPr/>
    </dgm:pt>
    <dgm:pt modelId="{6AED8A37-6C3E-4426-BFEF-5C8C2591E286}" type="pres">
      <dgm:prSet presAssocID="{D35F12FA-F687-4010-BD13-7DCB87C2FDC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1BAA3DA2-AAB8-4AD1-A653-0AC54658756F}" type="pres">
      <dgm:prSet presAssocID="{D35F12FA-F687-4010-BD13-7DCB87C2FDC9}" presName="parentText" presStyleLbl="node1" presStyleIdx="2" presStyleCnt="5" custScaleX="142857" custLinFactNeighborX="27932" custLinFactNeighborY="513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75804-913C-43AE-B2FD-E81DFE016B78}" type="pres">
      <dgm:prSet presAssocID="{D35F12FA-F687-4010-BD13-7DCB87C2FDC9}" presName="negativeSpace" presStyleCnt="0"/>
      <dgm:spPr/>
    </dgm:pt>
    <dgm:pt modelId="{F08CD8F3-2699-4DFA-8BF8-17E85075E812}" type="pres">
      <dgm:prSet presAssocID="{D35F12FA-F687-4010-BD13-7DCB87C2FDC9}" presName="childText" presStyleLbl="conFgAcc1" presStyleIdx="2" presStyleCnt="5" custScaleX="100000" custLinFactY="38777" custLinFactNeighborX="1330" custLinFactNeighborY="100000">
        <dgm:presLayoutVars>
          <dgm:bulletEnabled val="1"/>
        </dgm:presLayoutVars>
      </dgm:prSet>
      <dgm:spPr/>
    </dgm:pt>
    <dgm:pt modelId="{CC14CC00-1AF7-4955-A638-E0058338E0B8}" type="pres">
      <dgm:prSet presAssocID="{E0212655-7E44-4F2C-8F3F-4310F19B1CA2}" presName="spaceBetweenRectangles" presStyleCnt="0"/>
      <dgm:spPr/>
    </dgm:pt>
    <dgm:pt modelId="{AD780AD2-B6BA-4126-A4DE-4086DD2069DD}" type="pres">
      <dgm:prSet presAssocID="{3CEC0952-6EB2-48AC-9607-91E4BDF16D80}" presName="parentLin" presStyleCnt="0"/>
      <dgm:spPr/>
    </dgm:pt>
    <dgm:pt modelId="{FC4C3FA5-1D94-4EC8-B7B5-BE36FA86C174}" type="pres">
      <dgm:prSet presAssocID="{3CEC0952-6EB2-48AC-9607-91E4BDF16D80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0170C566-CF4D-4FDE-9009-FB8118ADEAA4}" type="pres">
      <dgm:prSet presAssocID="{3CEC0952-6EB2-48AC-9607-91E4BDF16D80}" presName="parentText" presStyleLbl="node1" presStyleIdx="3" presStyleCnt="5" custScaleX="142857" custLinFactNeighborX="27932" custLinFactNeighborY="513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41332-9644-4FDD-A25E-439503D1F160}" type="pres">
      <dgm:prSet presAssocID="{3CEC0952-6EB2-48AC-9607-91E4BDF16D80}" presName="negativeSpace" presStyleCnt="0"/>
      <dgm:spPr/>
    </dgm:pt>
    <dgm:pt modelId="{09CAB084-4B79-4522-B6FF-AE5AC96E2A46}" type="pres">
      <dgm:prSet presAssocID="{3CEC0952-6EB2-48AC-9607-91E4BDF16D80}" presName="childText" presStyleLbl="conFgAcc1" presStyleIdx="3" presStyleCnt="5" custScaleX="100000" custLinFactY="38777" custLinFactNeighborX="1330" custLinFactNeighborY="100000">
        <dgm:presLayoutVars>
          <dgm:bulletEnabled val="1"/>
        </dgm:presLayoutVars>
      </dgm:prSet>
      <dgm:spPr/>
    </dgm:pt>
    <dgm:pt modelId="{B4F88EAF-8892-41A7-9BC4-A17315C9D493}" type="pres">
      <dgm:prSet presAssocID="{9295498D-4B1A-48A1-B180-26F0A9FCCC55}" presName="spaceBetweenRectangles" presStyleCnt="0"/>
      <dgm:spPr/>
    </dgm:pt>
    <dgm:pt modelId="{9079F910-F592-4857-BEC2-3CD0FD3A48E8}" type="pres">
      <dgm:prSet presAssocID="{CCEB04F6-DEF4-465B-9A4E-D2B85F993151}" presName="parentLin" presStyleCnt="0"/>
      <dgm:spPr/>
    </dgm:pt>
    <dgm:pt modelId="{BADF1791-22A4-49D0-908A-069E95CB4DAF}" type="pres">
      <dgm:prSet presAssocID="{CCEB04F6-DEF4-465B-9A4E-D2B85F993151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1032AC30-1B1D-47B0-A655-2C1DE4F5010F}" type="pres">
      <dgm:prSet presAssocID="{CCEB04F6-DEF4-465B-9A4E-D2B85F993151}" presName="parentText" presStyleLbl="node1" presStyleIdx="4" presStyleCnt="5" custScaleX="142857" custLinFactNeighborX="27932" custLinFactNeighborY="513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DA2AA9-A20A-4AA3-BC8C-D0892995BDBE}" type="pres">
      <dgm:prSet presAssocID="{CCEB04F6-DEF4-465B-9A4E-D2B85F993151}" presName="negativeSpace" presStyleCnt="0"/>
      <dgm:spPr/>
    </dgm:pt>
    <dgm:pt modelId="{2871A05F-107A-4898-8366-12D8DE5FF63E}" type="pres">
      <dgm:prSet presAssocID="{CCEB04F6-DEF4-465B-9A4E-D2B85F993151}" presName="childText" presStyleLbl="conFgAcc1" presStyleIdx="4" presStyleCnt="5" custScaleX="100000" custLinFactY="1634" custLinFactNeighborX="1330" custLinFactNeighborY="100000">
        <dgm:presLayoutVars>
          <dgm:bulletEnabled val="1"/>
        </dgm:presLayoutVars>
      </dgm:prSet>
      <dgm:spPr/>
    </dgm:pt>
  </dgm:ptLst>
  <dgm:cxnLst>
    <dgm:cxn modelId="{65E03590-B15E-4687-801A-F1E641A6C983}" srcId="{74B26CEE-51CA-4BBC-855C-99A77D113BBB}" destId="{8AA37D88-3DB0-404A-8543-40A7D78DDC16}" srcOrd="0" destOrd="0" parTransId="{C57858FD-94FF-4478-AAA6-0AC0AB17716B}" sibTransId="{80C46A33-0462-4BEF-88AE-DEAB8A4BCFD4}"/>
    <dgm:cxn modelId="{73D51377-9F94-4444-AAFE-0F4569C450CE}" srcId="{74B26CEE-51CA-4BBC-855C-99A77D113BBB}" destId="{A62B65F6-17F3-4CF8-B9CC-34B43C15949E}" srcOrd="1" destOrd="0" parTransId="{D9BCE21C-546B-4D38-9196-EB13C2C13427}" sibTransId="{02FD05F6-928E-4344-B60C-53DFA6494174}"/>
    <dgm:cxn modelId="{2FB93A39-4100-4B62-B4C4-F04C46970324}" type="presOf" srcId="{3CEC0952-6EB2-48AC-9607-91E4BDF16D80}" destId="{FC4C3FA5-1D94-4EC8-B7B5-BE36FA86C174}" srcOrd="0" destOrd="0" presId="urn:microsoft.com/office/officeart/2005/8/layout/list1"/>
    <dgm:cxn modelId="{DB5FCC81-8674-4ED7-86A1-2AAFAF812834}" type="presOf" srcId="{8AA37D88-3DB0-404A-8543-40A7D78DDC16}" destId="{7BFC1D49-D051-442E-B753-8DFA857C5EED}" srcOrd="1" destOrd="0" presId="urn:microsoft.com/office/officeart/2005/8/layout/list1"/>
    <dgm:cxn modelId="{C6115068-E622-4DDE-B2E0-42DC5F401AD0}" type="presOf" srcId="{3CEC0952-6EB2-48AC-9607-91E4BDF16D80}" destId="{0170C566-CF4D-4FDE-9009-FB8118ADEAA4}" srcOrd="1" destOrd="0" presId="urn:microsoft.com/office/officeart/2005/8/layout/list1"/>
    <dgm:cxn modelId="{41BA457D-D925-405A-A82F-27D929230EEB}" srcId="{74B26CEE-51CA-4BBC-855C-99A77D113BBB}" destId="{CCEB04F6-DEF4-465B-9A4E-D2B85F993151}" srcOrd="4" destOrd="0" parTransId="{BF8D2C41-1E94-4BD0-90F2-F881EF398010}" sibTransId="{C6B65727-8BD6-4245-ACD9-D071C505A483}"/>
    <dgm:cxn modelId="{99D2BBAF-4C52-4077-81F5-93A47699B510}" type="presOf" srcId="{A62B65F6-17F3-4CF8-B9CC-34B43C15949E}" destId="{3D829D6E-6707-45F0-828A-16D5256A9D80}" srcOrd="1" destOrd="0" presId="urn:microsoft.com/office/officeart/2005/8/layout/list1"/>
    <dgm:cxn modelId="{699E85FF-A40B-45F0-A5D6-F0B17230B58F}" type="presOf" srcId="{A62B65F6-17F3-4CF8-B9CC-34B43C15949E}" destId="{1098E2DD-8653-4CAB-A22C-53704C720610}" srcOrd="0" destOrd="0" presId="urn:microsoft.com/office/officeart/2005/8/layout/list1"/>
    <dgm:cxn modelId="{01898905-A516-4D6C-9016-6399B077CB89}" type="presOf" srcId="{CCEB04F6-DEF4-465B-9A4E-D2B85F993151}" destId="{1032AC30-1B1D-47B0-A655-2C1DE4F5010F}" srcOrd="1" destOrd="0" presId="urn:microsoft.com/office/officeart/2005/8/layout/list1"/>
    <dgm:cxn modelId="{13AE37F6-484F-4A87-8101-1E97EC436A9A}" srcId="{74B26CEE-51CA-4BBC-855C-99A77D113BBB}" destId="{3CEC0952-6EB2-48AC-9607-91E4BDF16D80}" srcOrd="3" destOrd="0" parTransId="{9C7C520C-215F-4257-94E6-764458677E13}" sibTransId="{9295498D-4B1A-48A1-B180-26F0A9FCCC55}"/>
    <dgm:cxn modelId="{A7DA5A2B-B731-435E-B26C-404C690BC8F3}" srcId="{74B26CEE-51CA-4BBC-855C-99A77D113BBB}" destId="{D35F12FA-F687-4010-BD13-7DCB87C2FDC9}" srcOrd="2" destOrd="0" parTransId="{4D28D28E-D069-4683-925A-7C4B1AB44D0C}" sibTransId="{E0212655-7E44-4F2C-8F3F-4310F19B1CA2}"/>
    <dgm:cxn modelId="{CD24F70E-9BD5-40F7-8CC9-F1A51F624156}" type="presOf" srcId="{74B26CEE-51CA-4BBC-855C-99A77D113BBB}" destId="{2E29F924-E33D-4480-9968-CCF680A1967D}" srcOrd="0" destOrd="0" presId="urn:microsoft.com/office/officeart/2005/8/layout/list1"/>
    <dgm:cxn modelId="{A025CDF1-7B70-48CC-B11C-44B53197582F}" type="presOf" srcId="{8AA37D88-3DB0-404A-8543-40A7D78DDC16}" destId="{849D7B42-88E6-4C62-9EB3-2F4662AFCD93}" srcOrd="0" destOrd="0" presId="urn:microsoft.com/office/officeart/2005/8/layout/list1"/>
    <dgm:cxn modelId="{05648927-D95E-4DEF-AA3C-7E94D3651675}" type="presOf" srcId="{CCEB04F6-DEF4-465B-9A4E-D2B85F993151}" destId="{BADF1791-22A4-49D0-908A-069E95CB4DAF}" srcOrd="0" destOrd="0" presId="urn:microsoft.com/office/officeart/2005/8/layout/list1"/>
    <dgm:cxn modelId="{3597E409-6F93-4C43-BC17-6D697B1CF039}" type="presOf" srcId="{D35F12FA-F687-4010-BD13-7DCB87C2FDC9}" destId="{1BAA3DA2-AAB8-4AD1-A653-0AC54658756F}" srcOrd="1" destOrd="0" presId="urn:microsoft.com/office/officeart/2005/8/layout/list1"/>
    <dgm:cxn modelId="{04779402-41D0-4797-908B-B0385B0E499C}" type="presOf" srcId="{D35F12FA-F687-4010-BD13-7DCB87C2FDC9}" destId="{6AED8A37-6C3E-4426-BFEF-5C8C2591E286}" srcOrd="0" destOrd="0" presId="urn:microsoft.com/office/officeart/2005/8/layout/list1"/>
    <dgm:cxn modelId="{331A5E87-4AFB-4D7B-9CAD-9F1020A8C265}" type="presParOf" srcId="{2E29F924-E33D-4480-9968-CCF680A1967D}" destId="{D9238CB5-9E44-49E8-8BEA-7CDAE1E2194E}" srcOrd="0" destOrd="0" presId="urn:microsoft.com/office/officeart/2005/8/layout/list1"/>
    <dgm:cxn modelId="{A46AE062-8D59-43D3-889F-B0122513AB07}" type="presParOf" srcId="{D9238CB5-9E44-49E8-8BEA-7CDAE1E2194E}" destId="{849D7B42-88E6-4C62-9EB3-2F4662AFCD93}" srcOrd="0" destOrd="0" presId="urn:microsoft.com/office/officeart/2005/8/layout/list1"/>
    <dgm:cxn modelId="{F4FCE6FF-E147-42C9-BDA1-3102A01879F1}" type="presParOf" srcId="{D9238CB5-9E44-49E8-8BEA-7CDAE1E2194E}" destId="{7BFC1D49-D051-442E-B753-8DFA857C5EED}" srcOrd="1" destOrd="0" presId="urn:microsoft.com/office/officeart/2005/8/layout/list1"/>
    <dgm:cxn modelId="{A07D7D69-5D15-45B4-A57E-9D9D0A3A64E8}" type="presParOf" srcId="{2E29F924-E33D-4480-9968-CCF680A1967D}" destId="{4A769611-E862-4B49-BF2A-D442D5E24D4E}" srcOrd="1" destOrd="0" presId="urn:microsoft.com/office/officeart/2005/8/layout/list1"/>
    <dgm:cxn modelId="{8BC7F74C-6FB9-4B92-9B52-7C658E4130BD}" type="presParOf" srcId="{2E29F924-E33D-4480-9968-CCF680A1967D}" destId="{D7995642-078E-4CDA-8140-78A203E76CFF}" srcOrd="2" destOrd="0" presId="urn:microsoft.com/office/officeart/2005/8/layout/list1"/>
    <dgm:cxn modelId="{C3AB059B-25D9-472D-BFBE-C005218E8980}" type="presParOf" srcId="{2E29F924-E33D-4480-9968-CCF680A1967D}" destId="{28886D60-7EA4-48C2-9CFF-32446803838F}" srcOrd="3" destOrd="0" presId="urn:microsoft.com/office/officeart/2005/8/layout/list1"/>
    <dgm:cxn modelId="{5657F971-2B10-4152-A0A5-2E5B4FE85FF8}" type="presParOf" srcId="{2E29F924-E33D-4480-9968-CCF680A1967D}" destId="{6CF48EBC-5A08-4D16-96F3-6135FCC91041}" srcOrd="4" destOrd="0" presId="urn:microsoft.com/office/officeart/2005/8/layout/list1"/>
    <dgm:cxn modelId="{A905F5DB-DC3B-4B16-AB68-E184E1AFFBEF}" type="presParOf" srcId="{6CF48EBC-5A08-4D16-96F3-6135FCC91041}" destId="{1098E2DD-8653-4CAB-A22C-53704C720610}" srcOrd="0" destOrd="0" presId="urn:microsoft.com/office/officeart/2005/8/layout/list1"/>
    <dgm:cxn modelId="{C80E570D-43BB-4EC6-AA85-4AA0517A16D9}" type="presParOf" srcId="{6CF48EBC-5A08-4D16-96F3-6135FCC91041}" destId="{3D829D6E-6707-45F0-828A-16D5256A9D80}" srcOrd="1" destOrd="0" presId="urn:microsoft.com/office/officeart/2005/8/layout/list1"/>
    <dgm:cxn modelId="{FAB30CDF-56D2-4272-BCEC-B76687D4F804}" type="presParOf" srcId="{2E29F924-E33D-4480-9968-CCF680A1967D}" destId="{2A36189B-A056-4BB6-A5BA-D5AAEEA9800E}" srcOrd="5" destOrd="0" presId="urn:microsoft.com/office/officeart/2005/8/layout/list1"/>
    <dgm:cxn modelId="{416989EC-46CD-4FDE-A4A7-34A404F0CAAC}" type="presParOf" srcId="{2E29F924-E33D-4480-9968-CCF680A1967D}" destId="{9B58270C-ACF7-4A4D-94B1-7337D4887B9C}" srcOrd="6" destOrd="0" presId="urn:microsoft.com/office/officeart/2005/8/layout/list1"/>
    <dgm:cxn modelId="{637B4B21-D3E9-4A11-B998-FA09F5A58C40}" type="presParOf" srcId="{2E29F924-E33D-4480-9968-CCF680A1967D}" destId="{48C3E030-C947-444C-84C3-4F2DEC6BB5DD}" srcOrd="7" destOrd="0" presId="urn:microsoft.com/office/officeart/2005/8/layout/list1"/>
    <dgm:cxn modelId="{280D5DA0-50FF-4B39-B8E4-7FBEC92457D8}" type="presParOf" srcId="{2E29F924-E33D-4480-9968-CCF680A1967D}" destId="{027C297F-67AB-420C-8FE3-18ED0FF231A3}" srcOrd="8" destOrd="0" presId="urn:microsoft.com/office/officeart/2005/8/layout/list1"/>
    <dgm:cxn modelId="{9A888151-CD21-4504-BDF8-B113EBDE5E40}" type="presParOf" srcId="{027C297F-67AB-420C-8FE3-18ED0FF231A3}" destId="{6AED8A37-6C3E-4426-BFEF-5C8C2591E286}" srcOrd="0" destOrd="0" presId="urn:microsoft.com/office/officeart/2005/8/layout/list1"/>
    <dgm:cxn modelId="{AF908DD7-6F1F-4DBF-A2AF-A22B3BD45159}" type="presParOf" srcId="{027C297F-67AB-420C-8FE3-18ED0FF231A3}" destId="{1BAA3DA2-AAB8-4AD1-A653-0AC54658756F}" srcOrd="1" destOrd="0" presId="urn:microsoft.com/office/officeart/2005/8/layout/list1"/>
    <dgm:cxn modelId="{B48D1E2A-AC4D-4212-AC9C-593A53E24CC4}" type="presParOf" srcId="{2E29F924-E33D-4480-9968-CCF680A1967D}" destId="{EBB75804-913C-43AE-B2FD-E81DFE016B78}" srcOrd="9" destOrd="0" presId="urn:microsoft.com/office/officeart/2005/8/layout/list1"/>
    <dgm:cxn modelId="{9ABAD359-B3C0-44AB-B06E-8C42F382641A}" type="presParOf" srcId="{2E29F924-E33D-4480-9968-CCF680A1967D}" destId="{F08CD8F3-2699-4DFA-8BF8-17E85075E812}" srcOrd="10" destOrd="0" presId="urn:microsoft.com/office/officeart/2005/8/layout/list1"/>
    <dgm:cxn modelId="{4E5E38D9-27F8-45BD-9DE7-C555D46F1E81}" type="presParOf" srcId="{2E29F924-E33D-4480-9968-CCF680A1967D}" destId="{CC14CC00-1AF7-4955-A638-E0058338E0B8}" srcOrd="11" destOrd="0" presId="urn:microsoft.com/office/officeart/2005/8/layout/list1"/>
    <dgm:cxn modelId="{EDD6D335-DCA3-4404-BC0C-7D7AD4DDB8D8}" type="presParOf" srcId="{2E29F924-E33D-4480-9968-CCF680A1967D}" destId="{AD780AD2-B6BA-4126-A4DE-4086DD2069DD}" srcOrd="12" destOrd="0" presId="urn:microsoft.com/office/officeart/2005/8/layout/list1"/>
    <dgm:cxn modelId="{7AF31E0F-44D3-4582-8080-5AD17DEDB1DD}" type="presParOf" srcId="{AD780AD2-B6BA-4126-A4DE-4086DD2069DD}" destId="{FC4C3FA5-1D94-4EC8-B7B5-BE36FA86C174}" srcOrd="0" destOrd="0" presId="urn:microsoft.com/office/officeart/2005/8/layout/list1"/>
    <dgm:cxn modelId="{40CDA5B1-82F4-426F-BF2F-D292B0FD6617}" type="presParOf" srcId="{AD780AD2-B6BA-4126-A4DE-4086DD2069DD}" destId="{0170C566-CF4D-4FDE-9009-FB8118ADEAA4}" srcOrd="1" destOrd="0" presId="urn:microsoft.com/office/officeart/2005/8/layout/list1"/>
    <dgm:cxn modelId="{744F4D81-AB3D-4B97-AB1A-91339FC4E0AC}" type="presParOf" srcId="{2E29F924-E33D-4480-9968-CCF680A1967D}" destId="{3F941332-9644-4FDD-A25E-439503D1F160}" srcOrd="13" destOrd="0" presId="urn:microsoft.com/office/officeart/2005/8/layout/list1"/>
    <dgm:cxn modelId="{A71BDCE7-0953-423C-80D0-6FE7267A66BD}" type="presParOf" srcId="{2E29F924-E33D-4480-9968-CCF680A1967D}" destId="{09CAB084-4B79-4522-B6FF-AE5AC96E2A46}" srcOrd="14" destOrd="0" presId="urn:microsoft.com/office/officeart/2005/8/layout/list1"/>
    <dgm:cxn modelId="{86BD8485-BB0F-4CD5-BD2F-4BF054971681}" type="presParOf" srcId="{2E29F924-E33D-4480-9968-CCF680A1967D}" destId="{B4F88EAF-8892-41A7-9BC4-A17315C9D493}" srcOrd="15" destOrd="0" presId="urn:microsoft.com/office/officeart/2005/8/layout/list1"/>
    <dgm:cxn modelId="{6F040366-D2FD-46BC-9182-F50C98E76DB9}" type="presParOf" srcId="{2E29F924-E33D-4480-9968-CCF680A1967D}" destId="{9079F910-F592-4857-BEC2-3CD0FD3A48E8}" srcOrd="16" destOrd="0" presId="urn:microsoft.com/office/officeart/2005/8/layout/list1"/>
    <dgm:cxn modelId="{18DE17CE-3BB1-4AE5-9415-EA5E5E2C9B37}" type="presParOf" srcId="{9079F910-F592-4857-BEC2-3CD0FD3A48E8}" destId="{BADF1791-22A4-49D0-908A-069E95CB4DAF}" srcOrd="0" destOrd="0" presId="urn:microsoft.com/office/officeart/2005/8/layout/list1"/>
    <dgm:cxn modelId="{733A8568-0EF8-46A1-822D-210707F3FFCA}" type="presParOf" srcId="{9079F910-F592-4857-BEC2-3CD0FD3A48E8}" destId="{1032AC30-1B1D-47B0-A655-2C1DE4F5010F}" srcOrd="1" destOrd="0" presId="urn:microsoft.com/office/officeart/2005/8/layout/list1"/>
    <dgm:cxn modelId="{18E75FCD-01CF-4CBC-AE7B-EAF82E324FC4}" type="presParOf" srcId="{2E29F924-E33D-4480-9968-CCF680A1967D}" destId="{CEDA2AA9-A20A-4AA3-BC8C-D0892995BDBE}" srcOrd="17" destOrd="0" presId="urn:microsoft.com/office/officeart/2005/8/layout/list1"/>
    <dgm:cxn modelId="{80CAA264-6758-42ED-8FA9-E8F893B4A47F}" type="presParOf" srcId="{2E29F924-E33D-4480-9968-CCF680A1967D}" destId="{2871A05F-107A-4898-8366-12D8DE5FF63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97A29E-53E0-4C9A-86EA-274B624B747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0DF87EF-D9EA-4DD3-BE49-19A5C7024241}">
      <dgm:prSet phldrT="[Текст]" custT="1"/>
      <dgm:spPr/>
      <dgm:t>
        <a:bodyPr/>
        <a:lstStyle/>
        <a:p>
          <a:pPr algn="ctr"/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виявлення та проведення соціально-психологічної діагностики учнів пільгових категорій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F64DE3-55BF-4B73-AA97-9C3B1291FC28}" type="parTrans" cxnId="{08A5504E-C4E6-4819-A602-9F0CB0B24A23}">
      <dgm:prSet/>
      <dgm:spPr/>
      <dgm:t>
        <a:bodyPr/>
        <a:lstStyle/>
        <a:p>
          <a:endParaRPr lang="ru-RU"/>
        </a:p>
      </dgm:t>
    </dgm:pt>
    <dgm:pt modelId="{0BACD1CF-A487-4EF8-BA61-F502E4D737DE}" type="sibTrans" cxnId="{08A5504E-C4E6-4819-A602-9F0CB0B24A23}">
      <dgm:prSet/>
      <dgm:spPr/>
      <dgm:t>
        <a:bodyPr/>
        <a:lstStyle/>
        <a:p>
          <a:endParaRPr lang="ru-RU"/>
        </a:p>
      </dgm:t>
    </dgm:pt>
    <dgm:pt modelId="{8441F550-BADB-4FD7-85ED-D675CF173F25}">
      <dgm:prSet phldrT="[Текст]" custT="1"/>
      <dgm:spPr/>
      <dgm:t>
        <a:bodyPr/>
        <a:lstStyle/>
        <a:p>
          <a:pPr algn="ctr"/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оформлення соціальних паспортів груп, училища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E1C727-85F8-4749-8914-6805DACF8944}" type="parTrans" cxnId="{E8C7802D-B120-4508-8B88-174ABEDC0D07}">
      <dgm:prSet/>
      <dgm:spPr/>
      <dgm:t>
        <a:bodyPr/>
        <a:lstStyle/>
        <a:p>
          <a:endParaRPr lang="ru-RU"/>
        </a:p>
      </dgm:t>
    </dgm:pt>
    <dgm:pt modelId="{0E55FA85-44AE-4FE5-9731-106596C06348}" type="sibTrans" cxnId="{E8C7802D-B120-4508-8B88-174ABEDC0D07}">
      <dgm:prSet/>
      <dgm:spPr/>
      <dgm:t>
        <a:bodyPr/>
        <a:lstStyle/>
        <a:p>
          <a:endParaRPr lang="ru-RU"/>
        </a:p>
      </dgm:t>
    </dgm:pt>
    <dgm:pt modelId="{1FA3316B-0E93-4420-B142-F80C272C1A6E}">
      <dgm:prSet phldrT="[Текст]" custT="1"/>
      <dgm:spPr/>
      <dgm:t>
        <a:bodyPr/>
        <a:lstStyle/>
        <a:p>
          <a:pPr algn="ctr"/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взаємодія з органами опіки та піклування соціальними службами міста та благодійними організаціями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9FA049-8C5C-44DE-8EB1-86CDD9FE6C0A}" type="parTrans" cxnId="{34E3AEE0-B1A5-40DE-A6F2-D438395F2B95}">
      <dgm:prSet/>
      <dgm:spPr/>
      <dgm:t>
        <a:bodyPr/>
        <a:lstStyle/>
        <a:p>
          <a:endParaRPr lang="ru-RU"/>
        </a:p>
      </dgm:t>
    </dgm:pt>
    <dgm:pt modelId="{26A2CD88-A743-4FA2-9E8E-CB155F3BEDB0}" type="sibTrans" cxnId="{34E3AEE0-B1A5-40DE-A6F2-D438395F2B95}">
      <dgm:prSet/>
      <dgm:spPr/>
      <dgm:t>
        <a:bodyPr/>
        <a:lstStyle/>
        <a:p>
          <a:endParaRPr lang="ru-RU"/>
        </a:p>
      </dgm:t>
    </dgm:pt>
    <dgm:pt modelId="{BABC09C8-6C6B-478A-B141-957DFE65C279}">
      <dgm:prSet phldrT="[Текст]" custT="1"/>
      <dgm:spPr/>
      <dgm:t>
        <a:bodyPr/>
        <a:lstStyle/>
        <a:p>
          <a:pPr algn="ctr"/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 оздоровлення та відпочинку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19AD15-B140-4399-8951-F9ABBAD9C78C}" type="parTrans" cxnId="{A1F7FCB9-5735-4837-AEE8-020E7DD2A966}">
      <dgm:prSet/>
      <dgm:spPr/>
      <dgm:t>
        <a:bodyPr/>
        <a:lstStyle/>
        <a:p>
          <a:endParaRPr lang="ru-RU"/>
        </a:p>
      </dgm:t>
    </dgm:pt>
    <dgm:pt modelId="{35A51468-BBBB-4EAB-BFC5-071EBC0B3C05}" type="sibTrans" cxnId="{A1F7FCB9-5735-4837-AEE8-020E7DD2A966}">
      <dgm:prSet/>
      <dgm:spPr/>
      <dgm:t>
        <a:bodyPr/>
        <a:lstStyle/>
        <a:p>
          <a:endParaRPr lang="ru-RU"/>
        </a:p>
      </dgm:t>
    </dgm:pt>
    <dgm:pt modelId="{F714E17C-7FD9-4580-A074-EF1AFB84C178}">
      <dgm:prSet phldrT="[Текст]" custT="1"/>
      <dgm:spPr/>
      <dgm:t>
        <a:bodyPr/>
        <a:lstStyle/>
        <a:p>
          <a:pPr algn="ctr"/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моніторинг успішності учнів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B601A5-931B-4ADC-89AF-D3C888F27D03}" type="parTrans" cxnId="{922303FC-A2A3-479C-9FCC-6581FB48989A}">
      <dgm:prSet/>
      <dgm:spPr/>
      <dgm:t>
        <a:bodyPr/>
        <a:lstStyle/>
        <a:p>
          <a:endParaRPr lang="ru-RU"/>
        </a:p>
      </dgm:t>
    </dgm:pt>
    <dgm:pt modelId="{5A2514EB-9A7E-449C-B136-02307028D63F}" type="sibTrans" cxnId="{922303FC-A2A3-479C-9FCC-6581FB48989A}">
      <dgm:prSet/>
      <dgm:spPr/>
      <dgm:t>
        <a:bodyPr/>
        <a:lstStyle/>
        <a:p>
          <a:endParaRPr lang="ru-RU"/>
        </a:p>
      </dgm:t>
    </dgm:pt>
    <dgm:pt modelId="{0FBDB126-EF8C-4306-8AD9-FB7A748B5B35}">
      <dgm:prSet phldrT="[Текст]" custT="1"/>
      <dgm:spPr/>
      <dgm:t>
        <a:bodyPr/>
        <a:lstStyle/>
        <a:p>
          <a:pPr algn="ctr"/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звітування з питань соціального захисту дітей пільгових категорій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1A526C-032B-4519-9E61-C55820A24613}" type="parTrans" cxnId="{CCFCDBEB-6A8F-4F97-BD04-4F457D0F6A6E}">
      <dgm:prSet/>
      <dgm:spPr/>
      <dgm:t>
        <a:bodyPr/>
        <a:lstStyle/>
        <a:p>
          <a:endParaRPr lang="ru-RU"/>
        </a:p>
      </dgm:t>
    </dgm:pt>
    <dgm:pt modelId="{03C34C52-6466-44D7-A06A-1A63A769EF89}" type="sibTrans" cxnId="{CCFCDBEB-6A8F-4F97-BD04-4F457D0F6A6E}">
      <dgm:prSet/>
      <dgm:spPr/>
      <dgm:t>
        <a:bodyPr/>
        <a:lstStyle/>
        <a:p>
          <a:endParaRPr lang="ru-RU"/>
        </a:p>
      </dgm:t>
    </dgm:pt>
    <dgm:pt modelId="{48A71AEE-07E3-4A72-BC6D-D0E05A2B4629}" type="pres">
      <dgm:prSet presAssocID="{6297A29E-53E0-4C9A-86EA-274B624B74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CA1C4B-32C0-4D31-98D1-5F23DECCACB6}" type="pres">
      <dgm:prSet presAssocID="{D0DF87EF-D9EA-4DD3-BE49-19A5C7024241}" presName="parentText" presStyleLbl="node1" presStyleIdx="0" presStyleCnt="6" custLinFactY="-2135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BACAA7-AB19-4E64-8576-5ACEE3416586}" type="pres">
      <dgm:prSet presAssocID="{0BACD1CF-A487-4EF8-BA61-F502E4D737DE}" presName="spacer" presStyleCnt="0"/>
      <dgm:spPr/>
      <dgm:t>
        <a:bodyPr/>
        <a:lstStyle/>
        <a:p>
          <a:endParaRPr lang="ru-RU"/>
        </a:p>
      </dgm:t>
    </dgm:pt>
    <dgm:pt modelId="{0A45D772-7521-456A-858D-71CCA9601DCD}" type="pres">
      <dgm:prSet presAssocID="{8441F550-BADB-4FD7-85ED-D675CF173F2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D2C18-E8FD-484A-89FF-55C3AFBA7C0F}" type="pres">
      <dgm:prSet presAssocID="{0E55FA85-44AE-4FE5-9731-106596C06348}" presName="spacer" presStyleCnt="0"/>
      <dgm:spPr/>
      <dgm:t>
        <a:bodyPr/>
        <a:lstStyle/>
        <a:p>
          <a:endParaRPr lang="ru-RU"/>
        </a:p>
      </dgm:t>
    </dgm:pt>
    <dgm:pt modelId="{0C244069-6BE0-459E-AE1F-956F9D359A46}" type="pres">
      <dgm:prSet presAssocID="{1FA3316B-0E93-4420-B142-F80C272C1A6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02CA7-344E-413B-B2FB-B5CCAFE1BAB4}" type="pres">
      <dgm:prSet presAssocID="{26A2CD88-A743-4FA2-9E8E-CB155F3BEDB0}" presName="spacer" presStyleCnt="0"/>
      <dgm:spPr/>
      <dgm:t>
        <a:bodyPr/>
        <a:lstStyle/>
        <a:p>
          <a:endParaRPr lang="ru-RU"/>
        </a:p>
      </dgm:t>
    </dgm:pt>
    <dgm:pt modelId="{B8154AEE-54ED-4268-8E31-63FB7CA29A86}" type="pres">
      <dgm:prSet presAssocID="{BABC09C8-6C6B-478A-B141-957DFE65C27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3E70A-78EE-4F7E-83EB-D9B1DC69095A}" type="pres">
      <dgm:prSet presAssocID="{35A51468-BBBB-4EAB-BFC5-071EBC0B3C05}" presName="spacer" presStyleCnt="0"/>
      <dgm:spPr/>
      <dgm:t>
        <a:bodyPr/>
        <a:lstStyle/>
        <a:p>
          <a:endParaRPr lang="ru-RU"/>
        </a:p>
      </dgm:t>
    </dgm:pt>
    <dgm:pt modelId="{D84208BA-3D32-41EE-ADAC-B68AAF968909}" type="pres">
      <dgm:prSet presAssocID="{F714E17C-7FD9-4580-A074-EF1AFB84C17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04B072-9AB6-468C-A6CA-C2AE805C0097}" type="pres">
      <dgm:prSet presAssocID="{5A2514EB-9A7E-449C-B136-02307028D63F}" presName="spacer" presStyleCnt="0"/>
      <dgm:spPr/>
      <dgm:t>
        <a:bodyPr/>
        <a:lstStyle/>
        <a:p>
          <a:endParaRPr lang="ru-RU"/>
        </a:p>
      </dgm:t>
    </dgm:pt>
    <dgm:pt modelId="{2CAE6034-41BE-4742-889E-C49F65EA8B62}" type="pres">
      <dgm:prSet presAssocID="{0FBDB126-EF8C-4306-8AD9-FB7A748B5B3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C7802D-B120-4508-8B88-174ABEDC0D07}" srcId="{6297A29E-53E0-4C9A-86EA-274B624B7474}" destId="{8441F550-BADB-4FD7-85ED-D675CF173F25}" srcOrd="1" destOrd="0" parTransId="{7FE1C727-85F8-4749-8914-6805DACF8944}" sibTransId="{0E55FA85-44AE-4FE5-9731-106596C06348}"/>
    <dgm:cxn modelId="{169B4EDF-DB75-4BB7-B152-E5782348843E}" type="presOf" srcId="{6297A29E-53E0-4C9A-86EA-274B624B7474}" destId="{48A71AEE-07E3-4A72-BC6D-D0E05A2B4629}" srcOrd="0" destOrd="0" presId="urn:microsoft.com/office/officeart/2005/8/layout/vList2"/>
    <dgm:cxn modelId="{922303FC-A2A3-479C-9FCC-6581FB48989A}" srcId="{6297A29E-53E0-4C9A-86EA-274B624B7474}" destId="{F714E17C-7FD9-4580-A074-EF1AFB84C178}" srcOrd="4" destOrd="0" parTransId="{1CB601A5-931B-4ADC-89AF-D3C888F27D03}" sibTransId="{5A2514EB-9A7E-449C-B136-02307028D63F}"/>
    <dgm:cxn modelId="{2E7125F3-7F57-4346-956A-104745FCC4A8}" type="presOf" srcId="{BABC09C8-6C6B-478A-B141-957DFE65C279}" destId="{B8154AEE-54ED-4268-8E31-63FB7CA29A86}" srcOrd="0" destOrd="0" presId="urn:microsoft.com/office/officeart/2005/8/layout/vList2"/>
    <dgm:cxn modelId="{88F63255-9081-458F-BDA6-B100EB53AD8F}" type="presOf" srcId="{D0DF87EF-D9EA-4DD3-BE49-19A5C7024241}" destId="{0ECA1C4B-32C0-4D31-98D1-5F23DECCACB6}" srcOrd="0" destOrd="0" presId="urn:microsoft.com/office/officeart/2005/8/layout/vList2"/>
    <dgm:cxn modelId="{34E3AEE0-B1A5-40DE-A6F2-D438395F2B95}" srcId="{6297A29E-53E0-4C9A-86EA-274B624B7474}" destId="{1FA3316B-0E93-4420-B142-F80C272C1A6E}" srcOrd="2" destOrd="0" parTransId="{B09FA049-8C5C-44DE-8EB1-86CDD9FE6C0A}" sibTransId="{26A2CD88-A743-4FA2-9E8E-CB155F3BEDB0}"/>
    <dgm:cxn modelId="{CCFCDBEB-6A8F-4F97-BD04-4F457D0F6A6E}" srcId="{6297A29E-53E0-4C9A-86EA-274B624B7474}" destId="{0FBDB126-EF8C-4306-8AD9-FB7A748B5B35}" srcOrd="5" destOrd="0" parTransId="{871A526C-032B-4519-9E61-C55820A24613}" sibTransId="{03C34C52-6466-44D7-A06A-1A63A769EF89}"/>
    <dgm:cxn modelId="{5207A8E3-4186-482F-8B06-BCFFF8B73C76}" type="presOf" srcId="{8441F550-BADB-4FD7-85ED-D675CF173F25}" destId="{0A45D772-7521-456A-858D-71CCA9601DCD}" srcOrd="0" destOrd="0" presId="urn:microsoft.com/office/officeart/2005/8/layout/vList2"/>
    <dgm:cxn modelId="{0674AE80-89DD-4DC6-9D49-2BC01CB3B7EC}" type="presOf" srcId="{0FBDB126-EF8C-4306-8AD9-FB7A748B5B35}" destId="{2CAE6034-41BE-4742-889E-C49F65EA8B62}" srcOrd="0" destOrd="0" presId="urn:microsoft.com/office/officeart/2005/8/layout/vList2"/>
    <dgm:cxn modelId="{F03DE2F5-2D34-4738-9FC8-AA86D9B8AEEE}" type="presOf" srcId="{F714E17C-7FD9-4580-A074-EF1AFB84C178}" destId="{D84208BA-3D32-41EE-ADAC-B68AAF968909}" srcOrd="0" destOrd="0" presId="urn:microsoft.com/office/officeart/2005/8/layout/vList2"/>
    <dgm:cxn modelId="{4936CA68-0FAC-4194-88D6-2E6AFD76783A}" type="presOf" srcId="{1FA3316B-0E93-4420-B142-F80C272C1A6E}" destId="{0C244069-6BE0-459E-AE1F-956F9D359A46}" srcOrd="0" destOrd="0" presId="urn:microsoft.com/office/officeart/2005/8/layout/vList2"/>
    <dgm:cxn modelId="{08A5504E-C4E6-4819-A602-9F0CB0B24A23}" srcId="{6297A29E-53E0-4C9A-86EA-274B624B7474}" destId="{D0DF87EF-D9EA-4DD3-BE49-19A5C7024241}" srcOrd="0" destOrd="0" parTransId="{4EF64DE3-55BF-4B73-AA97-9C3B1291FC28}" sibTransId="{0BACD1CF-A487-4EF8-BA61-F502E4D737DE}"/>
    <dgm:cxn modelId="{A1F7FCB9-5735-4837-AEE8-020E7DD2A966}" srcId="{6297A29E-53E0-4C9A-86EA-274B624B7474}" destId="{BABC09C8-6C6B-478A-B141-957DFE65C279}" srcOrd="3" destOrd="0" parTransId="{0319AD15-B140-4399-8951-F9ABBAD9C78C}" sibTransId="{35A51468-BBBB-4EAB-BFC5-071EBC0B3C05}"/>
    <dgm:cxn modelId="{F5AFBE57-1F56-469B-9EA8-2AD831959427}" type="presParOf" srcId="{48A71AEE-07E3-4A72-BC6D-D0E05A2B4629}" destId="{0ECA1C4B-32C0-4D31-98D1-5F23DECCACB6}" srcOrd="0" destOrd="0" presId="urn:microsoft.com/office/officeart/2005/8/layout/vList2"/>
    <dgm:cxn modelId="{A9CEF455-E2D7-4ECE-B995-E2AD971B41F1}" type="presParOf" srcId="{48A71AEE-07E3-4A72-BC6D-D0E05A2B4629}" destId="{6ABACAA7-AB19-4E64-8576-5ACEE3416586}" srcOrd="1" destOrd="0" presId="urn:microsoft.com/office/officeart/2005/8/layout/vList2"/>
    <dgm:cxn modelId="{4A82C1D9-A1DE-4408-8D17-629591C3E794}" type="presParOf" srcId="{48A71AEE-07E3-4A72-BC6D-D0E05A2B4629}" destId="{0A45D772-7521-456A-858D-71CCA9601DCD}" srcOrd="2" destOrd="0" presId="urn:microsoft.com/office/officeart/2005/8/layout/vList2"/>
    <dgm:cxn modelId="{2CF440E4-24DA-42C9-8E2C-B42F90443962}" type="presParOf" srcId="{48A71AEE-07E3-4A72-BC6D-D0E05A2B4629}" destId="{C81D2C18-E8FD-484A-89FF-55C3AFBA7C0F}" srcOrd="3" destOrd="0" presId="urn:microsoft.com/office/officeart/2005/8/layout/vList2"/>
    <dgm:cxn modelId="{4C6CC152-90DA-48C3-A7F0-48FD74BDE18C}" type="presParOf" srcId="{48A71AEE-07E3-4A72-BC6D-D0E05A2B4629}" destId="{0C244069-6BE0-459E-AE1F-956F9D359A46}" srcOrd="4" destOrd="0" presId="urn:microsoft.com/office/officeart/2005/8/layout/vList2"/>
    <dgm:cxn modelId="{713F6D5F-C914-4D44-A77E-BFBBDAA59107}" type="presParOf" srcId="{48A71AEE-07E3-4A72-BC6D-D0E05A2B4629}" destId="{8AE02CA7-344E-413B-B2FB-B5CCAFE1BAB4}" srcOrd="5" destOrd="0" presId="urn:microsoft.com/office/officeart/2005/8/layout/vList2"/>
    <dgm:cxn modelId="{0BE1B62E-8E73-454F-8C80-12925CA6A5B3}" type="presParOf" srcId="{48A71AEE-07E3-4A72-BC6D-D0E05A2B4629}" destId="{B8154AEE-54ED-4268-8E31-63FB7CA29A86}" srcOrd="6" destOrd="0" presId="urn:microsoft.com/office/officeart/2005/8/layout/vList2"/>
    <dgm:cxn modelId="{D26C46EE-F3DB-4116-AED5-D0BCD8B3F693}" type="presParOf" srcId="{48A71AEE-07E3-4A72-BC6D-D0E05A2B4629}" destId="{7EA3E70A-78EE-4F7E-83EB-D9B1DC69095A}" srcOrd="7" destOrd="0" presId="urn:microsoft.com/office/officeart/2005/8/layout/vList2"/>
    <dgm:cxn modelId="{E5607E77-1A6A-4B24-B385-E93C97C08E3E}" type="presParOf" srcId="{48A71AEE-07E3-4A72-BC6D-D0E05A2B4629}" destId="{D84208BA-3D32-41EE-ADAC-B68AAF968909}" srcOrd="8" destOrd="0" presId="urn:microsoft.com/office/officeart/2005/8/layout/vList2"/>
    <dgm:cxn modelId="{7564CC0B-4B06-4109-A22E-34655C27FD2A}" type="presParOf" srcId="{48A71AEE-07E3-4A72-BC6D-D0E05A2B4629}" destId="{4304B072-9AB6-468C-A6CA-C2AE805C0097}" srcOrd="9" destOrd="0" presId="urn:microsoft.com/office/officeart/2005/8/layout/vList2"/>
    <dgm:cxn modelId="{DA59791E-D58E-4F62-AAE8-84719ECE5666}" type="presParOf" srcId="{48A71AEE-07E3-4A72-BC6D-D0E05A2B4629}" destId="{2CAE6034-41BE-4742-889E-C49F65EA8B6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95642-078E-4CDA-8140-78A203E76CFF}">
      <dsp:nvSpPr>
        <dsp:cNvPr id="0" name=""/>
        <dsp:cNvSpPr/>
      </dsp:nvSpPr>
      <dsp:spPr>
        <a:xfrm>
          <a:off x="0" y="709958"/>
          <a:ext cx="816997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C1D49-D051-442E-B753-8DFA857C5EED}">
      <dsp:nvSpPr>
        <dsp:cNvPr id="0" name=""/>
        <dsp:cNvSpPr/>
      </dsp:nvSpPr>
      <dsp:spPr>
        <a:xfrm>
          <a:off x="390953" y="358230"/>
          <a:ext cx="7779023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164" tIns="0" rIns="21616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Поліпшення умов розвитку, виховання, реалізація творчих здібностей учнів.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24097" y="391374"/>
        <a:ext cx="7712735" cy="612672"/>
      </dsp:txXfrm>
    </dsp:sp>
    <dsp:sp modelId="{9B58270C-ACF7-4A4D-94B1-7337D4887B9C}">
      <dsp:nvSpPr>
        <dsp:cNvPr id="0" name=""/>
        <dsp:cNvSpPr/>
      </dsp:nvSpPr>
      <dsp:spPr>
        <a:xfrm>
          <a:off x="0" y="1753238"/>
          <a:ext cx="816997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829D6E-6707-45F0-828A-16D5256A9D80}">
      <dsp:nvSpPr>
        <dsp:cNvPr id="0" name=""/>
        <dsp:cNvSpPr/>
      </dsp:nvSpPr>
      <dsp:spPr>
        <a:xfrm>
          <a:off x="390953" y="1413758"/>
          <a:ext cx="7779023" cy="678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164" tIns="0" rIns="21616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Поліпшення стану здоров'я шляхом профілактики захворювань та оздоровлення.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24097" y="1446902"/>
        <a:ext cx="7712735" cy="612672"/>
      </dsp:txXfrm>
    </dsp:sp>
    <dsp:sp modelId="{F08CD8F3-2699-4DFA-8BF8-17E85075E812}">
      <dsp:nvSpPr>
        <dsp:cNvPr id="0" name=""/>
        <dsp:cNvSpPr/>
      </dsp:nvSpPr>
      <dsp:spPr>
        <a:xfrm>
          <a:off x="0" y="2796518"/>
          <a:ext cx="816997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A3DA2-AAB8-4AD1-A653-0AC54658756F}">
      <dsp:nvSpPr>
        <dsp:cNvPr id="0" name=""/>
        <dsp:cNvSpPr/>
      </dsp:nvSpPr>
      <dsp:spPr>
        <a:xfrm>
          <a:off x="390953" y="2457038"/>
          <a:ext cx="7779023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164" tIns="0" rIns="21616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повноцінної участі у всіх сферах освітньої діяльності.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24097" y="2490182"/>
        <a:ext cx="7712735" cy="612672"/>
      </dsp:txXfrm>
    </dsp:sp>
    <dsp:sp modelId="{09CAB084-4B79-4522-B6FF-AE5AC96E2A46}">
      <dsp:nvSpPr>
        <dsp:cNvPr id="0" name=""/>
        <dsp:cNvSpPr/>
      </dsp:nvSpPr>
      <dsp:spPr>
        <a:xfrm>
          <a:off x="0" y="3839798"/>
          <a:ext cx="816997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70C566-CF4D-4FDE-9009-FB8118ADEAA4}">
      <dsp:nvSpPr>
        <dsp:cNvPr id="0" name=""/>
        <dsp:cNvSpPr/>
      </dsp:nvSpPr>
      <dsp:spPr>
        <a:xfrm>
          <a:off x="390953" y="3500318"/>
          <a:ext cx="7779023" cy="678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164" tIns="0" rIns="21616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Діагностико-психологічне обстеження.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24097" y="3533462"/>
        <a:ext cx="7712735" cy="612672"/>
      </dsp:txXfrm>
    </dsp:sp>
    <dsp:sp modelId="{2871A05F-107A-4898-8366-12D8DE5FF63E}">
      <dsp:nvSpPr>
        <dsp:cNvPr id="0" name=""/>
        <dsp:cNvSpPr/>
      </dsp:nvSpPr>
      <dsp:spPr>
        <a:xfrm>
          <a:off x="0" y="4555653"/>
          <a:ext cx="816997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2AC30-1B1D-47B0-A655-2C1DE4F5010F}">
      <dsp:nvSpPr>
        <dsp:cNvPr id="0" name=""/>
        <dsp:cNvSpPr/>
      </dsp:nvSpPr>
      <dsp:spPr>
        <a:xfrm>
          <a:off x="390953" y="4456293"/>
          <a:ext cx="7779023" cy="6789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164" tIns="0" rIns="21616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Надання адресної допомоги дітям, що перебувають в особливо складних матеріальних умовах.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24097" y="4489437"/>
        <a:ext cx="7712735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A1C4B-32C0-4D31-98D1-5F23DECCACB6}">
      <dsp:nvSpPr>
        <dsp:cNvPr id="0" name=""/>
        <dsp:cNvSpPr/>
      </dsp:nvSpPr>
      <dsp:spPr>
        <a:xfrm>
          <a:off x="0" y="0"/>
          <a:ext cx="8822191" cy="77144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виявлення та проведення соціально-психологічної діагностики учнів пільгових категорій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59" y="37659"/>
        <a:ext cx="8746873" cy="696127"/>
      </dsp:txXfrm>
    </dsp:sp>
    <dsp:sp modelId="{0A45D772-7521-456A-858D-71CCA9601DCD}">
      <dsp:nvSpPr>
        <dsp:cNvPr id="0" name=""/>
        <dsp:cNvSpPr/>
      </dsp:nvSpPr>
      <dsp:spPr>
        <a:xfrm>
          <a:off x="0" y="786843"/>
          <a:ext cx="8822191" cy="771445"/>
        </a:xfrm>
        <a:prstGeom prst="roundRect">
          <a:avLst/>
        </a:prstGeom>
        <a:gradFill rotWithShape="0">
          <a:gsLst>
            <a:gs pos="0">
              <a:schemeClr val="accent4">
                <a:hueOff val="2079139"/>
                <a:satOff val="-9594"/>
                <a:lumOff val="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079139"/>
                <a:satOff val="-9594"/>
                <a:lumOff val="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079139"/>
                <a:satOff val="-9594"/>
                <a:lumOff val="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оформлення соціальних паспортів груп, училища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59" y="824502"/>
        <a:ext cx="8746873" cy="696127"/>
      </dsp:txXfrm>
    </dsp:sp>
    <dsp:sp modelId="{0C244069-6BE0-459E-AE1F-956F9D359A46}">
      <dsp:nvSpPr>
        <dsp:cNvPr id="0" name=""/>
        <dsp:cNvSpPr/>
      </dsp:nvSpPr>
      <dsp:spPr>
        <a:xfrm>
          <a:off x="0" y="1572675"/>
          <a:ext cx="8822191" cy="771445"/>
        </a:xfrm>
        <a:prstGeom prst="roundRect">
          <a:avLst/>
        </a:prstGeom>
        <a:gradFill rotWithShape="0">
          <a:gsLst>
            <a:gs pos="0">
              <a:schemeClr val="accent4">
                <a:hueOff val="4158277"/>
                <a:satOff val="-19187"/>
                <a:lumOff val="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158277"/>
                <a:satOff val="-19187"/>
                <a:lumOff val="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158277"/>
                <a:satOff val="-19187"/>
                <a:lumOff val="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взаємодія з органами опіки та піклування соціальними службами міста та благодійними організаціями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59" y="1610334"/>
        <a:ext cx="8746873" cy="696127"/>
      </dsp:txXfrm>
    </dsp:sp>
    <dsp:sp modelId="{B8154AEE-54ED-4268-8E31-63FB7CA29A86}">
      <dsp:nvSpPr>
        <dsp:cNvPr id="0" name=""/>
        <dsp:cNvSpPr/>
      </dsp:nvSpPr>
      <dsp:spPr>
        <a:xfrm>
          <a:off x="0" y="2358507"/>
          <a:ext cx="8822191" cy="771445"/>
        </a:xfrm>
        <a:prstGeom prst="roundRect">
          <a:avLst/>
        </a:prstGeom>
        <a:gradFill rotWithShape="0">
          <a:gsLst>
            <a:gs pos="0">
              <a:schemeClr val="accent4">
                <a:hueOff val="6237416"/>
                <a:satOff val="-28781"/>
                <a:lumOff val="10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237416"/>
                <a:satOff val="-28781"/>
                <a:lumOff val="10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237416"/>
                <a:satOff val="-28781"/>
                <a:lumOff val="10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 оздоровлення та відпочинку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59" y="2396166"/>
        <a:ext cx="8746873" cy="696127"/>
      </dsp:txXfrm>
    </dsp:sp>
    <dsp:sp modelId="{D84208BA-3D32-41EE-ADAC-B68AAF968909}">
      <dsp:nvSpPr>
        <dsp:cNvPr id="0" name=""/>
        <dsp:cNvSpPr/>
      </dsp:nvSpPr>
      <dsp:spPr>
        <a:xfrm>
          <a:off x="0" y="3144339"/>
          <a:ext cx="8822191" cy="771445"/>
        </a:xfrm>
        <a:prstGeom prst="roundRect">
          <a:avLst/>
        </a:prstGeom>
        <a:gradFill rotWithShape="0">
          <a:gsLst>
            <a:gs pos="0">
              <a:schemeClr val="accent4">
                <a:hueOff val="8316554"/>
                <a:satOff val="-38374"/>
                <a:lumOff val="141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316554"/>
                <a:satOff val="-38374"/>
                <a:lumOff val="141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316554"/>
                <a:satOff val="-38374"/>
                <a:lumOff val="141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моніторинг успішності учнів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59" y="3181998"/>
        <a:ext cx="8746873" cy="696127"/>
      </dsp:txXfrm>
    </dsp:sp>
    <dsp:sp modelId="{2CAE6034-41BE-4742-889E-C49F65EA8B62}">
      <dsp:nvSpPr>
        <dsp:cNvPr id="0" name=""/>
        <dsp:cNvSpPr/>
      </dsp:nvSpPr>
      <dsp:spPr>
        <a:xfrm>
          <a:off x="0" y="3930171"/>
          <a:ext cx="8822191" cy="771445"/>
        </a:xfrm>
        <a:prstGeom prst="roundRect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звітування з питань соціального захисту дітей пільгових категорій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59" y="3967830"/>
        <a:ext cx="8746873" cy="696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93747-E244-4035-87E7-9CF1B063DD52}" type="datetimeFigureOut">
              <a:rPr lang="ru-RU" smtClean="0"/>
              <a:pPr/>
              <a:t>25.06.2019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56DD7-3964-4833-AE92-BD61902A9A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2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5510-695E-443A-8648-00658001E9DD}" type="datetimeFigureOut">
              <a:rPr lang="ru-RU" smtClean="0"/>
              <a:pPr/>
              <a:t>25.06.2019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9A3C-302B-42CA-A66D-F986411D49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39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5510-695E-443A-8648-00658001E9DD}" type="datetimeFigureOut">
              <a:rPr lang="ru-RU" smtClean="0"/>
              <a:pPr/>
              <a:t>25.06.2019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9A3C-302B-42CA-A66D-F986411D49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012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5510-695E-443A-8648-00658001E9DD}" type="datetimeFigureOut">
              <a:rPr lang="ru-RU" smtClean="0"/>
              <a:pPr/>
              <a:t>25.06.2019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9A3C-302B-42CA-A66D-F986411D49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451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5510-695E-443A-8648-00658001E9DD}" type="datetimeFigureOut">
              <a:rPr lang="ru-RU" smtClean="0"/>
              <a:pPr/>
              <a:t>25.06.2019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9A3C-302B-42CA-A66D-F986411D49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32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5510-695E-443A-8648-00658001E9DD}" type="datetimeFigureOut">
              <a:rPr lang="ru-RU" smtClean="0"/>
              <a:pPr/>
              <a:t>25.06.2019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9A3C-302B-42CA-A66D-F986411D49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62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5510-695E-443A-8648-00658001E9DD}" type="datetimeFigureOut">
              <a:rPr lang="ru-RU" smtClean="0"/>
              <a:pPr/>
              <a:t>25.06.2019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9A3C-302B-42CA-A66D-F986411D49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33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5510-695E-443A-8648-00658001E9DD}" type="datetimeFigureOut">
              <a:rPr lang="ru-RU" smtClean="0"/>
              <a:pPr/>
              <a:t>25.06.2019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9A3C-302B-42CA-A66D-F986411D49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38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5510-695E-443A-8648-00658001E9DD}" type="datetimeFigureOut">
              <a:rPr lang="ru-RU" smtClean="0"/>
              <a:pPr/>
              <a:t>25.06.2019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9A3C-302B-42CA-A66D-F986411D49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10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5510-695E-443A-8648-00658001E9DD}" type="datetimeFigureOut">
              <a:rPr lang="ru-RU" smtClean="0"/>
              <a:pPr/>
              <a:t>25.06.2019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9A3C-302B-42CA-A66D-F986411D49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0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5510-695E-443A-8648-00658001E9DD}" type="datetimeFigureOut">
              <a:rPr lang="ru-RU" smtClean="0"/>
              <a:pPr/>
              <a:t>25.06.2019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9A3C-302B-42CA-A66D-F986411D49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298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5510-695E-443A-8648-00658001E9DD}" type="datetimeFigureOut">
              <a:rPr lang="ru-RU" smtClean="0"/>
              <a:pPr/>
              <a:t>25.06.2019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9A3C-302B-42CA-A66D-F986411D49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786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B5510-695E-443A-8648-00658001E9DD}" type="datetimeFigureOut">
              <a:rPr lang="ru-RU" smtClean="0"/>
              <a:pPr/>
              <a:t>25.06.2019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49A3C-302B-42CA-A66D-F986411D49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18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spcBef>
                <a:spcPts val="1000"/>
              </a:spcBef>
            </a:pPr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uk-UA" sz="40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Соціально-психологічний</a:t>
            </a:r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uk-UA" sz="40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супровід</a:t>
            </a:r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lang="ru-RU" sz="40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40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учнів пільгової категорії»</a:t>
            </a:r>
            <a:br>
              <a:rPr lang="uk-UA" sz="40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1921" y="3054434"/>
            <a:ext cx="8252114" cy="311727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</a:p>
          <a:p>
            <a:pPr marL="3233738" lvl="0" algn="l"/>
            <a:r>
              <a:rPr lang="uk-UA" sz="7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Доповідь </a:t>
            </a:r>
            <a:r>
              <a:rPr lang="uk-UA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підготувала:</a:t>
            </a:r>
            <a:endParaRPr lang="uk-UA" sz="4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13125" lvl="0" algn="l">
              <a:lnSpc>
                <a:spcPct val="120000"/>
              </a:lnSpc>
            </a:pPr>
            <a:r>
              <a:rPr lang="ru-RU" sz="4200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4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Краматорського ВПУ</a:t>
            </a:r>
          </a:p>
          <a:p>
            <a:pPr marL="3413125" lvl="0" algn="l">
              <a:lnSpc>
                <a:spcPct val="120000"/>
              </a:lnSpc>
              <a:spcBef>
                <a:spcPts val="0"/>
              </a:spcBef>
            </a:pPr>
            <a:r>
              <a:rPr lang="ru-RU" sz="4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Слободенюк </a:t>
            </a:r>
            <a:r>
              <a:rPr lang="ru-RU" sz="4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Анастасія</a:t>
            </a:r>
          </a:p>
          <a:p>
            <a:pPr marL="3413125" lvl="0" algn="l"/>
            <a:r>
              <a:rPr lang="uk-UA" sz="6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endParaRPr lang="uk-UA" sz="6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78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5855" y="565415"/>
            <a:ext cx="8153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учнів пільгової категорії у тренінгах, розвивальних та соціальних проектах проектах, гуртковій роботі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697" y="1662544"/>
            <a:ext cx="2992581" cy="22028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5" y="1662545"/>
            <a:ext cx="2937163" cy="23246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927" y="3987212"/>
            <a:ext cx="4731351" cy="235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8" y="748146"/>
            <a:ext cx="4142509" cy="21890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418" y="748146"/>
            <a:ext cx="3978564" cy="2189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914" y="3199610"/>
            <a:ext cx="5100068" cy="291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3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54" y="678871"/>
            <a:ext cx="3620655" cy="21751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27" y="3262745"/>
            <a:ext cx="4584192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54" y="678871"/>
            <a:ext cx="3789865" cy="217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9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6472" y="478582"/>
            <a:ext cx="8922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 учнів пільгової категорії до </a:t>
            </a: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спортивних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секцій та змагань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1" y="1187332"/>
            <a:ext cx="3574473" cy="20130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692" y="1187332"/>
            <a:ext cx="3667300" cy="201306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82" y="3532909"/>
            <a:ext cx="4761809" cy="268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12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2171" y="421429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 учнів пільгової категорії до участі в художній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самодіяльності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9" y="1447799"/>
            <a:ext cx="3466684" cy="20009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18" y="1454727"/>
            <a:ext cx="3522352" cy="19940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740726"/>
            <a:ext cx="5101770" cy="247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6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3176" y="1689041"/>
            <a:ext cx="840493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800" b="1" cap="none" spc="0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uk-UA" sz="8800" b="1" cap="none" spc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41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577387264"/>
              </p:ext>
            </p:extLst>
          </p:nvPr>
        </p:nvGraphicFramePr>
        <p:xfrm>
          <a:off x="697177" y="338331"/>
          <a:ext cx="8928033" cy="6127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685" y="555172"/>
            <a:ext cx="4898571" cy="604156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Кількість учнів пільгової категорії у  КВПУ на 2019 р. 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32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581891"/>
            <a:ext cx="8420100" cy="775854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Труднощі, що виникають в учнів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2022764"/>
            <a:ext cx="7429500" cy="3235036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q"/>
            </a:pPr>
            <a:r>
              <a:rPr lang="uk-UA" sz="3600" b="1" dirty="0">
                <a:solidFill>
                  <a:srgbClr val="7030A0"/>
                </a:solidFill>
                <a:latin typeface="Times New Roman"/>
                <a:ea typeface="Times New Roman"/>
                <a:cs typeface="+mj-cs"/>
              </a:rPr>
              <a:t>С</a:t>
            </a:r>
            <a:r>
              <a:rPr lang="uk-UA" sz="3600" b="1" dirty="0" smtClean="0">
                <a:solidFill>
                  <a:srgbClr val="7030A0"/>
                </a:solidFill>
                <a:latin typeface="Times New Roman"/>
                <a:ea typeface="Times New Roman"/>
                <a:cs typeface="+mj-cs"/>
              </a:rPr>
              <a:t>оціально-психологічні;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uk-UA" sz="3600" b="1" dirty="0" smtClean="0">
                <a:solidFill>
                  <a:srgbClr val="7030A0"/>
                </a:solidFill>
                <a:latin typeface="Times New Roman"/>
                <a:ea typeface="Times New Roman"/>
                <a:cs typeface="+mj-cs"/>
              </a:rPr>
              <a:t>Дидактичні;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uk-UA" sz="3600" b="1" dirty="0" smtClean="0">
                <a:solidFill>
                  <a:srgbClr val="7030A0"/>
                </a:solidFill>
                <a:latin typeface="Times New Roman"/>
                <a:ea typeface="Times New Roman"/>
                <a:cs typeface="+mj-cs"/>
              </a:rPr>
              <a:t>Професійні.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0914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582" y="365128"/>
            <a:ext cx="8519311" cy="76655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завдання роботи щодо соціального захисту дітей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76540176"/>
              </p:ext>
            </p:extLst>
          </p:nvPr>
        </p:nvGraphicFramePr>
        <p:xfrm>
          <a:off x="955915" y="849087"/>
          <a:ext cx="8169977" cy="5135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889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784663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роботи з дітьми пільгового контингенту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366169"/>
              </p:ext>
            </p:extLst>
          </p:nvPr>
        </p:nvGraphicFramePr>
        <p:xfrm>
          <a:off x="681037" y="1175657"/>
          <a:ext cx="8822192" cy="4702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363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450" y="603408"/>
            <a:ext cx="8543925" cy="4176410"/>
          </a:xfrm>
        </p:spPr>
        <p:txBody>
          <a:bodyPr>
            <a:normAutofit/>
          </a:bodyPr>
          <a:lstStyle/>
          <a:p>
            <a:pPr marL="0" indent="533400" algn="ctr">
              <a:buNone/>
            </a:pP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</a:t>
            </a:r>
          </a:p>
          <a:p>
            <a:pPr marL="0" indent="533400" algn="ctr">
              <a:buNone/>
            </a:pPr>
            <a:endParaRPr lang="uk-UA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8163" indent="669925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Краматорським центром соціальних служб для сім’ї,  дітей та молоді; </a:t>
            </a:r>
          </a:p>
          <a:p>
            <a:pPr marL="538163" indent="669925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uk-UA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зі Службою у справах дітей;</a:t>
            </a:r>
          </a:p>
          <a:p>
            <a:pPr marL="538163" indent="669925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uk-UA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 Краматорським відділом ювенальної превенції;</a:t>
            </a:r>
          </a:p>
          <a:p>
            <a:pPr marL="538163" indent="669925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uk-UA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Управлінням гуманітарних питань Краматорської міської ради. </a:t>
            </a:r>
            <a:endParaRPr lang="uk-UA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12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3804" y="636814"/>
            <a:ext cx="8693394" cy="4359729"/>
          </a:xfrm>
        </p:spPr>
        <p:txBody>
          <a:bodyPr>
            <a:normAutofit/>
          </a:bodyPr>
          <a:lstStyle/>
          <a:p>
            <a:pPr marL="0" indent="533400" algn="ctr">
              <a:lnSpc>
                <a:spcPct val="70000"/>
              </a:lnSpc>
              <a:buNone/>
            </a:pPr>
            <a:r>
              <a:rPr lang="uk-UA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endParaRPr lang="uk-UA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 – замовника кадрів ПрАТ НКМЗ:</a:t>
            </a:r>
          </a:p>
          <a:p>
            <a:pPr marL="0" indent="0" algn="ctr">
              <a:buNone/>
            </a:pPr>
            <a:endParaRPr lang="uk-UA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8163" indent="360363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 виробничої практики, яка оплачується,</a:t>
            </a:r>
          </a:p>
          <a:p>
            <a:pPr marL="538163" indent="360363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влаштування на роботу, </a:t>
            </a:r>
          </a:p>
          <a:p>
            <a:pPr marL="538163" indent="360363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забезпечення гуртожитком. </a:t>
            </a:r>
          </a:p>
          <a:p>
            <a:pPr marL="538163" indent="360363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матеріальна допомога.</a:t>
            </a:r>
            <a:endParaRPr lang="uk-UA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26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706582"/>
            <a:ext cx="8543925" cy="38792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Співпраця 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Краматорського ВПУ з підприємством замовником кадрів ПрАТ НКМЗ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98" y="1264443"/>
            <a:ext cx="3865563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64443"/>
            <a:ext cx="362801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861" y="3899586"/>
            <a:ext cx="4598554" cy="239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5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17" y="845127"/>
            <a:ext cx="3327401" cy="24228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490" y="845127"/>
            <a:ext cx="3285509" cy="23292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18" y="3519055"/>
            <a:ext cx="4932218" cy="263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9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</TotalTime>
  <Words>240</Words>
  <Application>Microsoft Office PowerPoint</Application>
  <PresentationFormat>Лист A4 (210x297 мм)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«Соціально-психологічний супровід  учнів пільгової категорії» </vt:lpstr>
      <vt:lpstr>Кількість учнів пільгової категорії у  КВПУ на 2019 р. </vt:lpstr>
      <vt:lpstr>Труднощі, що виникають в учнів</vt:lpstr>
      <vt:lpstr>Основні завдання роботи щодо соціального захисту дітей</vt:lpstr>
      <vt:lpstr>Алгоритм роботи з дітьми пільгового контингенту</vt:lpstr>
      <vt:lpstr>Презентация PowerPoint</vt:lpstr>
      <vt:lpstr>Презентация PowerPoint</vt:lpstr>
      <vt:lpstr> Співпраця Краматорського ВПУ з підприємством замовником кадрів ПрАТ НКМЗ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КВПУ-Приемная</cp:lastModifiedBy>
  <cp:revision>46</cp:revision>
  <dcterms:created xsi:type="dcterms:W3CDTF">2019-02-14T11:00:22Z</dcterms:created>
  <dcterms:modified xsi:type="dcterms:W3CDTF">2019-06-25T10:33:46Z</dcterms:modified>
</cp:coreProperties>
</file>